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e Vietnam Ultra-Bold" charset="1" panose="00000900000000000000"/>
      <p:regular r:id="rId13"/>
    </p:embeddedFont>
    <p:embeddedFont>
      <p:font typeface="Be Vietnam" charset="1" panose="00000500000000000000"/>
      <p:regular r:id="rId14"/>
    </p:embeddedFont>
    <p:embeddedFont>
      <p:font typeface="Quicksand Medium" charset="1" panose="00000600000000000000"/>
      <p:regular r:id="rId15"/>
    </p:embeddedFont>
    <p:embeddedFont>
      <p:font typeface="Arimo Bold" charset="1" panose="020B0704020202020204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1851113"/>
            <a:ext cx="8853878" cy="387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HOSPITAL MANAGEMENT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6626186"/>
            <a:ext cx="8398722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CVSU MEDICAL CENTER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98310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GROUP 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8923020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ITEC - WEB SYSTEM AND TECHNOLOGIES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19200" y="3011408"/>
            <a:ext cx="8385935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ABOUT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4292997"/>
            <a:ext cx="7570711" cy="161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This project is in charge of delivering basic medical services that are promotive, preventive, and curative. It aims to provide quality, affordable, and accessible medical services to its patients.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521" y="203200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TARGET BENEFICIARIES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44689" y="6153251"/>
            <a:ext cx="10398622" cy="3543243"/>
            <a:chOff x="0" y="0"/>
            <a:chExt cx="1692038" cy="576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2038" cy="576548"/>
            </a:xfrm>
            <a:custGeom>
              <a:avLst/>
              <a:gdLst/>
              <a:ahLst/>
              <a:cxnLst/>
              <a:rect r="r" b="b" t="t" l="l"/>
              <a:pathLst>
                <a:path h="576548" w="1692038">
                  <a:moveTo>
                    <a:pt x="0" y="0"/>
                  </a:moveTo>
                  <a:lnTo>
                    <a:pt x="1692038" y="0"/>
                  </a:lnTo>
                  <a:lnTo>
                    <a:pt x="1692038" y="576548"/>
                  </a:lnTo>
                  <a:lnTo>
                    <a:pt x="0" y="57654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692038" cy="557498"/>
            </a:xfrm>
            <a:prstGeom prst="rect">
              <a:avLst/>
            </a:prstGeom>
          </p:spPr>
          <p:txBody>
            <a:bodyPr anchor="ctr" rtlCol="false" tIns="78951" lIns="78951" bIns="78951" rIns="78951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18826" y="6443470"/>
            <a:ext cx="7450349" cy="14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sz="5439">
                <a:solidFill>
                  <a:srgbClr val="FFFFFF"/>
                </a:solidFill>
                <a:latin typeface="Arimo Bold"/>
              </a:rPr>
              <a:t>Researchers and Academics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69438" y="8011676"/>
            <a:ext cx="8149124" cy="139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2427">
                <a:solidFill>
                  <a:srgbClr val="FFFFFF"/>
                </a:solidFill>
                <a:latin typeface="Montserrat Medium"/>
              </a:rPr>
              <a:t>Researchers and students utilize information for hospital facilities to conduct clinical trials and research studies.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263650"/>
            <a:ext cx="7706794" cy="4413120"/>
            <a:chOff x="0" y="0"/>
            <a:chExt cx="10275725" cy="588416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275725" cy="5884160"/>
              <a:chOff x="0" y="0"/>
              <a:chExt cx="1212302" cy="6941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12302" cy="694197"/>
              </a:xfrm>
              <a:custGeom>
                <a:avLst/>
                <a:gdLst/>
                <a:ahLst/>
                <a:cxnLst/>
                <a:rect r="r" b="b" t="t" l="l"/>
                <a:pathLst>
                  <a:path h="694197" w="1212302">
                    <a:moveTo>
                      <a:pt x="0" y="0"/>
                    </a:moveTo>
                    <a:lnTo>
                      <a:pt x="1212302" y="0"/>
                    </a:lnTo>
                    <a:lnTo>
                      <a:pt x="1212302" y="694197"/>
                    </a:lnTo>
                    <a:lnTo>
                      <a:pt x="0" y="694197"/>
                    </a:lnTo>
                    <a:close/>
                  </a:path>
                </a:pathLst>
              </a:custGeom>
              <a:solidFill>
                <a:srgbClr val="06C89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1212302" cy="6751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835912"/>
              <a:ext cx="10275725" cy="108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5"/>
                </a:lnSpc>
              </a:pPr>
              <a:r>
                <a:rPr lang="en-US" sz="5626">
                  <a:solidFill>
                    <a:srgbClr val="FFFFFF"/>
                  </a:solidFill>
                  <a:latin typeface="Arimo Bold"/>
                </a:rPr>
                <a:t>Patients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377958" y="2525981"/>
              <a:ext cx="5519810" cy="2569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7"/>
                </a:lnSpc>
              </a:pPr>
              <a:r>
                <a:rPr lang="en-US" sz="2511">
                  <a:solidFill>
                    <a:srgbClr val="FFFFFF"/>
                  </a:solidFill>
                  <a:latin typeface="Montserrat Medium"/>
                </a:rPr>
                <a:t>Provide easy-to-use website design, and information for medical and services cost.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52506" y="1263650"/>
            <a:ext cx="7706794" cy="4413120"/>
            <a:chOff x="0" y="0"/>
            <a:chExt cx="1212302" cy="6941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2302" cy="694197"/>
            </a:xfrm>
            <a:custGeom>
              <a:avLst/>
              <a:gdLst/>
              <a:ahLst/>
              <a:cxnLst/>
              <a:rect r="r" b="b" t="t" l="l"/>
              <a:pathLst>
                <a:path h="694197" w="1212302">
                  <a:moveTo>
                    <a:pt x="0" y="0"/>
                  </a:moveTo>
                  <a:lnTo>
                    <a:pt x="1212302" y="0"/>
                  </a:lnTo>
                  <a:lnTo>
                    <a:pt x="1212302" y="694197"/>
                  </a:lnTo>
                  <a:lnTo>
                    <a:pt x="0" y="694197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212302" cy="675147"/>
            </a:xfrm>
            <a:prstGeom prst="rect">
              <a:avLst/>
            </a:prstGeom>
          </p:spPr>
          <p:txBody>
            <a:bodyPr anchor="ctr" rtlCol="false" tIns="81668" lIns="81668" bIns="81668" rIns="81668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52506" y="1904872"/>
            <a:ext cx="7706794" cy="79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5626">
                <a:solidFill>
                  <a:srgbClr val="FFFFFF"/>
                </a:solidFill>
                <a:latin typeface="Arimo Bold"/>
              </a:rPr>
              <a:t>Professionals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5291" y="3136705"/>
            <a:ext cx="6196829" cy="145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511">
                <a:solidFill>
                  <a:srgbClr val="FFFFFF"/>
                </a:solidFill>
                <a:latin typeface="Montserrat Medium"/>
              </a:rPr>
              <a:t>Benefit from information about the facilities and equipment to diagnose and treat patients effectively.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9864" y="-633455"/>
            <a:ext cx="8614880" cy="11553911"/>
            <a:chOff x="0" y="0"/>
            <a:chExt cx="2178593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8593" cy="2921836"/>
            </a:xfrm>
            <a:custGeom>
              <a:avLst/>
              <a:gdLst/>
              <a:ahLst/>
              <a:cxnLst/>
              <a:rect r="r" b="b" t="t" l="l"/>
              <a:pathLst>
                <a:path h="2921836" w="2178593">
                  <a:moveTo>
                    <a:pt x="0" y="0"/>
                  </a:moveTo>
                  <a:lnTo>
                    <a:pt x="2178593" y="0"/>
                  </a:lnTo>
                  <a:lnTo>
                    <a:pt x="2178593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78593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4995" y="1670607"/>
            <a:ext cx="5959485" cy="6945787"/>
          </a:xfrm>
          <a:custGeom>
            <a:avLst/>
            <a:gdLst/>
            <a:ahLst/>
            <a:cxnLst/>
            <a:rect r="r" b="b" t="t" l="l"/>
            <a:pathLst>
              <a:path h="6945787" w="5959485">
                <a:moveTo>
                  <a:pt x="0" y="0"/>
                </a:moveTo>
                <a:lnTo>
                  <a:pt x="5959485" y="0"/>
                </a:lnTo>
                <a:lnTo>
                  <a:pt x="5959485" y="6945786"/>
                </a:lnTo>
                <a:lnTo>
                  <a:pt x="0" y="694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252722"/>
            <a:ext cx="8797353" cy="181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82"/>
              </a:lnSpc>
            </a:pPr>
            <a:r>
              <a:rPr lang="en-US" sz="6300" spc="-264">
                <a:solidFill>
                  <a:srgbClr val="FFFFFF"/>
                </a:solidFill>
                <a:latin typeface="Be Vietnam Ultra-Bold"/>
              </a:rPr>
              <a:t>SYSTEM MAIN DESIGN AND RESPONSIVENESS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96582"/>
            <a:ext cx="7553312" cy="3381006"/>
          </a:xfrm>
          <a:custGeom>
            <a:avLst/>
            <a:gdLst/>
            <a:ahLst/>
            <a:cxnLst/>
            <a:rect r="r" b="b" t="t" l="l"/>
            <a:pathLst>
              <a:path h="3381006" w="7553312">
                <a:moveTo>
                  <a:pt x="0" y="0"/>
                </a:moveTo>
                <a:lnTo>
                  <a:pt x="7553312" y="0"/>
                </a:lnTo>
                <a:lnTo>
                  <a:pt x="7553312" y="3381006"/>
                </a:lnTo>
                <a:lnTo>
                  <a:pt x="0" y="338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444655"/>
            <a:ext cx="7553312" cy="3336738"/>
          </a:xfrm>
          <a:custGeom>
            <a:avLst/>
            <a:gdLst/>
            <a:ahLst/>
            <a:cxnLst/>
            <a:rect r="r" b="b" t="t" l="l"/>
            <a:pathLst>
              <a:path h="3336738" w="7553312">
                <a:moveTo>
                  <a:pt x="0" y="0"/>
                </a:moveTo>
                <a:lnTo>
                  <a:pt x="7553312" y="0"/>
                </a:lnTo>
                <a:lnTo>
                  <a:pt x="7553312" y="3336738"/>
                </a:lnTo>
                <a:lnTo>
                  <a:pt x="0" y="333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5988" y="6929549"/>
            <a:ext cx="7553312" cy="2328751"/>
          </a:xfrm>
          <a:custGeom>
            <a:avLst/>
            <a:gdLst/>
            <a:ahLst/>
            <a:cxnLst/>
            <a:rect r="r" b="b" t="t" l="l"/>
            <a:pathLst>
              <a:path h="2328751" w="7553312">
                <a:moveTo>
                  <a:pt x="0" y="0"/>
                </a:moveTo>
                <a:lnTo>
                  <a:pt x="7553312" y="0"/>
                </a:lnTo>
                <a:lnTo>
                  <a:pt x="7553312" y="2328751"/>
                </a:lnTo>
                <a:lnTo>
                  <a:pt x="0" y="2328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76" t="0" r="-124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27323" y="1401332"/>
            <a:ext cx="7431977" cy="347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565">
                <a:solidFill>
                  <a:srgbClr val="FFFFFF"/>
                </a:solidFill>
                <a:latin typeface="Montserrat Medium"/>
              </a:rPr>
              <a:t>The project Cavite State University Medical Center (CvSUMed) consists of a Header, Main Content, and Footer, and each option will take you to a different web page. The project is composed of “9” different options to click for a user-friendly system that simplifies tasks.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8363" y="746760"/>
            <a:ext cx="591398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HEADER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6860" y="5672913"/>
            <a:ext cx="2956993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2379" y="5672913"/>
            <a:ext cx="3192678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FOOTER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784" y="2999891"/>
            <a:ext cx="5260844" cy="6258409"/>
          </a:xfrm>
          <a:custGeom>
            <a:avLst/>
            <a:gdLst/>
            <a:ahLst/>
            <a:cxnLst/>
            <a:rect r="r" b="b" t="t" l="l"/>
            <a:pathLst>
              <a:path h="6258409" w="5260844">
                <a:moveTo>
                  <a:pt x="0" y="0"/>
                </a:moveTo>
                <a:lnTo>
                  <a:pt x="5260844" y="0"/>
                </a:lnTo>
                <a:lnTo>
                  <a:pt x="5260844" y="6258409"/>
                </a:lnTo>
                <a:lnTo>
                  <a:pt x="0" y="625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4835" y="2999891"/>
            <a:ext cx="5243249" cy="6258409"/>
          </a:xfrm>
          <a:custGeom>
            <a:avLst/>
            <a:gdLst/>
            <a:ahLst/>
            <a:cxnLst/>
            <a:rect r="r" b="b" t="t" l="l"/>
            <a:pathLst>
              <a:path h="6258409" w="5243249">
                <a:moveTo>
                  <a:pt x="0" y="0"/>
                </a:moveTo>
                <a:lnTo>
                  <a:pt x="5243249" y="0"/>
                </a:lnTo>
                <a:lnTo>
                  <a:pt x="5243249" y="6258409"/>
                </a:lnTo>
                <a:lnTo>
                  <a:pt x="0" y="625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87184" y="2999891"/>
            <a:ext cx="5252032" cy="6258409"/>
          </a:xfrm>
          <a:custGeom>
            <a:avLst/>
            <a:gdLst/>
            <a:ahLst/>
            <a:cxnLst/>
            <a:rect r="r" b="b" t="t" l="l"/>
            <a:pathLst>
              <a:path h="6258409" w="5252032">
                <a:moveTo>
                  <a:pt x="0" y="0"/>
                </a:moveTo>
                <a:lnTo>
                  <a:pt x="5252032" y="0"/>
                </a:lnTo>
                <a:lnTo>
                  <a:pt x="5252032" y="6258409"/>
                </a:lnTo>
                <a:lnTo>
                  <a:pt x="0" y="6258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65504" y="2087774"/>
            <a:ext cx="2956993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4861" y="2087774"/>
            <a:ext cx="2956993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HEADER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6146" y="2087774"/>
            <a:ext cx="3192678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9"/>
              </a:lnSpc>
            </a:pPr>
            <a:r>
              <a:rPr lang="en-US" sz="3999" spc="-167">
                <a:solidFill>
                  <a:srgbClr val="FFFFFF"/>
                </a:solidFill>
                <a:latin typeface="Be Vietnam Ultra-Bold"/>
              </a:rPr>
              <a:t>FOOTER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4344" y="330212"/>
            <a:ext cx="7059312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REPONSIVENESS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98310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GROUP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8141970"/>
            <a:ext cx="8602534" cy="11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CVSU MEDICAL CENTER - ITEC WEB SYSTEM AND TECHNOLOGIES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DAGI91Ooq0M</dc:identifier>
  <dcterms:modified xsi:type="dcterms:W3CDTF">2011-08-01T06:04:30Z</dcterms:modified>
  <cp:revision>1</cp:revision>
  <dc:title>Blue Modern Security and Technology Presentation</dc:title>
</cp:coreProperties>
</file>